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5"/>
  </p:notesMasterIdLst>
  <p:sldIdLst>
    <p:sldId id="256" r:id="rId2"/>
    <p:sldId id="287" r:id="rId3"/>
    <p:sldId id="273" r:id="rId4"/>
    <p:sldId id="292" r:id="rId5"/>
    <p:sldId id="304" r:id="rId6"/>
    <p:sldId id="293" r:id="rId7"/>
    <p:sldId id="275" r:id="rId8"/>
    <p:sldId id="276" r:id="rId9"/>
    <p:sldId id="277" r:id="rId10"/>
    <p:sldId id="305" r:id="rId11"/>
    <p:sldId id="278" r:id="rId12"/>
    <p:sldId id="279" r:id="rId13"/>
    <p:sldId id="286" r:id="rId14"/>
    <p:sldId id="280" r:id="rId15"/>
    <p:sldId id="288" r:id="rId16"/>
    <p:sldId id="289" r:id="rId17"/>
    <p:sldId id="298" r:id="rId18"/>
    <p:sldId id="290" r:id="rId19"/>
    <p:sldId id="301" r:id="rId20"/>
    <p:sldId id="302" r:id="rId21"/>
    <p:sldId id="299" r:id="rId22"/>
    <p:sldId id="303" r:id="rId23"/>
    <p:sldId id="29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75000" autoAdjust="0"/>
  </p:normalViewPr>
  <p:slideViewPr>
    <p:cSldViewPr snapToGrid="0" snapToObjects="1">
      <p:cViewPr>
        <p:scale>
          <a:sx n="100" d="100"/>
          <a:sy n="100" d="100"/>
        </p:scale>
        <p:origin x="-111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-307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2CC1D-F922-4046-8DE0-77FAE7458A59}" type="datetimeFigureOut">
              <a:rPr lang="en-US" smtClean="0"/>
              <a:t>8/20/15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F92B4-027E-324A-815D-13E0A65BE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3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kern="1200" dirty="0" smtClean="0"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F92B4-027E-324A-815D-13E0A65BE9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65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1963" y="685800"/>
            <a:ext cx="1443037" cy="1082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1646646"/>
            <a:ext cx="5486400" cy="6811554"/>
          </a:xfr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B2C5F-1701-9640-9875-38207914B9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72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F92B4-027E-324A-815D-13E0A65BE9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70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F92B4-027E-324A-815D-13E0A65BE9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28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F92B4-027E-324A-815D-13E0A65BE9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74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F92B4-027E-324A-815D-13E0A65BE9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214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F92B4-027E-324A-815D-13E0A65BE9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30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F92B4-027E-324A-815D-13E0A65BE9D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672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F92B4-027E-324A-815D-13E0A65BE9D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765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F92B4-027E-324A-815D-13E0A65BE9D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542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F92B4-027E-324A-815D-13E0A65BE9D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15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F92B4-027E-324A-815D-13E0A65BE9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538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F92B4-027E-324A-815D-13E0A65BE9D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537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F92B4-027E-324A-815D-13E0A65BE9D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660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F92B4-027E-324A-815D-13E0A65BE9D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086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F92B4-027E-324A-815D-13E0A65BE9D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59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F92B4-027E-324A-815D-13E0A65BE9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80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1963" y="685800"/>
            <a:ext cx="1443037" cy="1082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1646646"/>
            <a:ext cx="5486400" cy="6811554"/>
          </a:xfr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B2C5F-1701-9640-9875-38207914B9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72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1963" y="685800"/>
            <a:ext cx="1443037" cy="1082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1646646"/>
            <a:ext cx="5486400" cy="6811554"/>
          </a:xfr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B2C5F-1701-9640-9875-38207914B9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72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b="1" i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B2C5F-1701-9640-9875-38207914B9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52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F92B4-027E-324A-815D-13E0A65BE9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77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F92B4-027E-324A-815D-13E0A65BE9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90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F92B4-027E-324A-815D-13E0A65BE9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04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8/20/15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8/20/15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F0292D-1797-49A5-8D2D-8D50C72EF3CC}" type="datetimeFigureOut">
              <a:rPr lang="en-US" smtClean="0"/>
              <a:t>8/20/15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F0292D-1797-49A5-8D2D-8D50C72EF3CC}" type="datetimeFigureOut">
              <a:rPr lang="en-US" smtClean="0"/>
              <a:t>8/20/15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F0292D-1797-49A5-8D2D-8D50C72EF3CC}" type="datetimeFigureOut">
              <a:rPr lang="en-US" smtClean="0"/>
              <a:t>8/20/15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8/20/15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8/20/15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8/20/15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8/20/15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F0292D-1797-49A5-8D2D-8D50C72EF3CC}" type="datetimeFigureOut">
              <a:rPr lang="en-US" smtClean="0"/>
              <a:t>8/20/15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8/20/15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8/20/15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8/20/15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8/20/15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8/20/15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8/20/15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F0292D-1797-49A5-8D2D-8D50C72EF3CC}" type="datetimeFigureOut">
              <a:rPr lang="en-US" smtClean="0"/>
              <a:t>8/20/15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660401"/>
            <a:ext cx="6819900" cy="3200399"/>
          </a:xfrm>
        </p:spPr>
        <p:txBody>
          <a:bodyPr/>
          <a:lstStyle/>
          <a:p>
            <a:r>
              <a:rPr lang="en-US" dirty="0" smtClean="0"/>
              <a:t>How to Avoid Burnout and </a:t>
            </a:r>
            <a:r>
              <a:rPr lang="en-US" u="sng" dirty="0" smtClean="0"/>
              <a:t>Love</a:t>
            </a:r>
            <a:r>
              <a:rPr lang="en-US" dirty="0" smtClean="0"/>
              <a:t> Teaching Again!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891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00" y="1219200"/>
            <a:ext cx="7335838" cy="1270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Strengths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34" y="215900"/>
            <a:ext cx="8703416" cy="6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42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Went Well?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3073400"/>
            <a:ext cx="7662864" cy="2963863"/>
          </a:xfrm>
        </p:spPr>
        <p:txBody>
          <a:bodyPr/>
          <a:lstStyle/>
          <a:p>
            <a:r>
              <a:rPr lang="en-US" dirty="0"/>
              <a:t>Share </a:t>
            </a:r>
            <a:r>
              <a:rPr lang="en-US" dirty="0" smtClean="0"/>
              <a:t>with the group</a:t>
            </a:r>
          </a:p>
          <a:p>
            <a:r>
              <a:rPr lang="en-US" dirty="0" smtClean="0"/>
              <a:t>Collect our strengths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170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Went Well?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997200"/>
            <a:ext cx="7662864" cy="3040063"/>
          </a:xfrm>
        </p:spPr>
        <p:txBody>
          <a:bodyPr/>
          <a:lstStyle/>
          <a:p>
            <a:r>
              <a:rPr lang="en-US" dirty="0" smtClean="0"/>
              <a:t>How are you feeling about the coming school year now? </a:t>
            </a:r>
          </a:p>
          <a:p>
            <a:r>
              <a:rPr lang="en-US" dirty="0" smtClean="0"/>
              <a:t>Does this shift anything for you? </a:t>
            </a:r>
          </a:p>
          <a:p>
            <a:r>
              <a:rPr lang="en-US" dirty="0" smtClean="0"/>
              <a:t>Compare to what you wrote at the beginning</a:t>
            </a:r>
          </a:p>
        </p:txBody>
      </p:sp>
    </p:spTree>
    <p:extLst>
      <p:ext uri="{BB962C8B-B14F-4D97-AF65-F5344CB8AC3E}">
        <p14:creationId xmlns:p14="http://schemas.microsoft.com/office/powerpoint/2010/main" val="1518672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Went Well?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3086100"/>
            <a:ext cx="7662864" cy="2951163"/>
          </a:xfrm>
        </p:spPr>
        <p:txBody>
          <a:bodyPr/>
          <a:lstStyle/>
          <a:p>
            <a:r>
              <a:rPr lang="en-US" dirty="0" smtClean="0"/>
              <a:t>What do you need from us?</a:t>
            </a:r>
          </a:p>
        </p:txBody>
      </p:sp>
    </p:spTree>
    <p:extLst>
      <p:ext uri="{BB962C8B-B14F-4D97-AF65-F5344CB8AC3E}">
        <p14:creationId xmlns:p14="http://schemas.microsoft.com/office/powerpoint/2010/main" val="3698924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Went Well?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3136900"/>
            <a:ext cx="7662864" cy="2900363"/>
          </a:xfrm>
        </p:spPr>
        <p:txBody>
          <a:bodyPr/>
          <a:lstStyle/>
          <a:p>
            <a:r>
              <a:rPr lang="en-US" dirty="0" smtClean="0"/>
              <a:t>How do you want to use this in the coming school year?</a:t>
            </a:r>
          </a:p>
        </p:txBody>
      </p:sp>
    </p:spTree>
    <p:extLst>
      <p:ext uri="{BB962C8B-B14F-4D97-AF65-F5344CB8AC3E}">
        <p14:creationId xmlns:p14="http://schemas.microsoft.com/office/powerpoint/2010/main" val="4003257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85800"/>
            <a:ext cx="7158038" cy="886968"/>
          </a:xfrm>
        </p:spPr>
        <p:txBody>
          <a:bodyPr/>
          <a:lstStyle/>
          <a:p>
            <a:r>
              <a:rPr lang="en-US" dirty="0" smtClean="0"/>
              <a:t>15 ways to use What Went Well in your classroom: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489200"/>
            <a:ext cx="7156402" cy="3636963"/>
          </a:xfrm>
        </p:spPr>
        <p:txBody>
          <a:bodyPr numCol="2">
            <a:no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600" dirty="0"/>
              <a:t>S</a:t>
            </a:r>
            <a:r>
              <a:rPr lang="en-US" sz="1600" dirty="0" smtClean="0"/>
              <a:t>tart off staff meetings 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/>
              <a:t>Start off TPEP conversations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/>
              <a:t>When giving feedback to students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600" dirty="0"/>
              <a:t>To help </a:t>
            </a:r>
            <a:r>
              <a:rPr lang="en-US" sz="1600" dirty="0" smtClean="0"/>
              <a:t>students </a:t>
            </a:r>
            <a:r>
              <a:rPr lang="en-US" sz="1600" dirty="0"/>
              <a:t>self-</a:t>
            </a:r>
            <a:r>
              <a:rPr lang="en-US" sz="1600" dirty="0" smtClean="0"/>
              <a:t>reflect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/>
              <a:t>As a PLC topic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/>
              <a:t>An alternative to complaining in staff room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/>
              <a:t>With colleagues after school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/>
              <a:t>With spouse in the evening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/>
              <a:t>At my desk at 3:15 each day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/>
              <a:t>After a hard day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/>
              <a:t>When I start doubting my abilities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/>
              <a:t>When I wonder if I’m really making a difference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/>
              <a:t>When I need to remember why I’m a teacher in the first place!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/>
              <a:t>When calling a parent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/>
              <a:t>When I need to find something good about a difficult person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endParaRPr lang="en-US" sz="1600" dirty="0" smtClean="0"/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endParaRPr lang="en-US" sz="1600" dirty="0" smtClean="0"/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82767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299"/>
            <a:ext cx="8229600" cy="992841"/>
          </a:xfrm>
        </p:spPr>
        <p:txBody>
          <a:bodyPr/>
          <a:lstStyle/>
          <a:p>
            <a:r>
              <a:rPr lang="en-US" sz="4400" dirty="0" smtClean="0"/>
              <a:t>What strengths do you want to commit to honoring </a:t>
            </a:r>
            <a:br>
              <a:rPr lang="en-US" sz="4400" dirty="0" smtClean="0"/>
            </a:br>
            <a:r>
              <a:rPr lang="en-US" sz="4400" dirty="0" smtClean="0"/>
              <a:t>this coming year?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870200"/>
            <a:ext cx="7662864" cy="3167063"/>
          </a:xfrm>
        </p:spPr>
        <p:txBody>
          <a:bodyPr/>
          <a:lstStyle/>
          <a:p>
            <a:r>
              <a:rPr lang="en-US" dirty="0" smtClean="0"/>
              <a:t>Make a list</a:t>
            </a:r>
          </a:p>
          <a:p>
            <a:r>
              <a:rPr lang="en-US" dirty="0" smtClean="0"/>
              <a:t>Shout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513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might get in your way?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Shout outs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035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193800"/>
            <a:ext cx="7996238" cy="17526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000" dirty="0" smtClean="0"/>
              <a:t>How can you get the support you need to continue using What Went Well this year?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2717800"/>
            <a:ext cx="7778702" cy="3421063"/>
          </a:xfrm>
        </p:spPr>
        <p:txBody>
          <a:bodyPr/>
          <a:lstStyle/>
          <a:p>
            <a:r>
              <a:rPr lang="en-US" dirty="0" smtClean="0"/>
              <a:t>Make list</a:t>
            </a:r>
          </a:p>
          <a:p>
            <a:r>
              <a:rPr lang="en-US" dirty="0" smtClean="0"/>
              <a:t>Think of 3 people to share WWW with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97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8694"/>
            <a:ext cx="6400800" cy="1362075"/>
          </a:xfrm>
        </p:spPr>
        <p:txBody>
          <a:bodyPr/>
          <a:lstStyle/>
          <a:p>
            <a:r>
              <a:rPr lang="en-US" dirty="0" smtClean="0"/>
              <a:t>What Went Well?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	What’s the single greatest thing you’re taking away from this workshop?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4583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plesInfographic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0"/>
            <a:ext cx="730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77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Gift to You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Don’t stop now!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9175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100" y="1257300"/>
            <a:ext cx="6688138" cy="876300"/>
          </a:xfrm>
        </p:spPr>
        <p:txBody>
          <a:bodyPr/>
          <a:lstStyle/>
          <a:p>
            <a:r>
              <a:rPr lang="en-US" dirty="0" smtClean="0"/>
              <a:t>Sign Up for</a:t>
            </a:r>
            <a:br>
              <a:rPr lang="en-US" dirty="0" smtClean="0"/>
            </a:br>
            <a:r>
              <a:rPr lang="en-US" dirty="0" smtClean="0"/>
              <a:t>Teach and Flourish!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We’ll send out to you: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14600"/>
            <a:ext cx="7842202" cy="3949700"/>
          </a:xfrm>
        </p:spPr>
        <p:txBody>
          <a:bodyPr>
            <a:normAutofit/>
          </a:bodyPr>
          <a:lstStyle/>
          <a:p>
            <a:r>
              <a:rPr lang="en-US" dirty="0" smtClean="0"/>
              <a:t>All the slides from today</a:t>
            </a:r>
          </a:p>
          <a:p>
            <a:r>
              <a:rPr lang="en-US" dirty="0" smtClean="0"/>
              <a:t>A worksheet for implementing What Went Well in your teaching practice</a:t>
            </a:r>
          </a:p>
          <a:p>
            <a:r>
              <a:rPr lang="en-US" dirty="0"/>
              <a:t>A link to </a:t>
            </a:r>
            <a:r>
              <a:rPr lang="en-US" dirty="0" smtClean="0"/>
              <a:t>a FREE Strengths </a:t>
            </a:r>
            <a:r>
              <a:rPr lang="en-US" dirty="0"/>
              <a:t>Assessment </a:t>
            </a:r>
            <a:r>
              <a:rPr lang="en-US" dirty="0" smtClean="0"/>
              <a:t>on the internet</a:t>
            </a:r>
          </a:p>
          <a:p>
            <a:r>
              <a:rPr lang="en-US" dirty="0" smtClean="0"/>
              <a:t>An article I wrote about finding your Big Why and teaching from your passion</a:t>
            </a:r>
          </a:p>
          <a:p>
            <a:r>
              <a:rPr lang="en-US" dirty="0" smtClean="0"/>
              <a:t>Future workshops, webinars, and opportunities to bring us into your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348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BIG Gift to You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 flipV="1">
            <a:off x="1676399" y="5109881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049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101600"/>
            <a:ext cx="6954838" cy="1841500"/>
          </a:xfrm>
        </p:spPr>
        <p:txBody>
          <a:bodyPr/>
          <a:lstStyle/>
          <a:p>
            <a:r>
              <a:rPr lang="en-US" sz="4000" dirty="0" smtClean="0"/>
              <a:t>Thank you for working with kids! Have a fabulous year!</a:t>
            </a:r>
            <a:endParaRPr lang="en-US" sz="4000" dirty="0"/>
          </a:p>
        </p:txBody>
      </p:sp>
      <p:pic>
        <p:nvPicPr>
          <p:cNvPr id="4" name="Content Placeholder 3" descr="Snowy_Mountain_Peaks_88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8" b="6118"/>
          <a:stretch>
            <a:fillRect/>
          </a:stretch>
        </p:blipFill>
        <p:spPr>
          <a:xfrm>
            <a:off x="2053628" y="2912813"/>
            <a:ext cx="5988965" cy="328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53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Our Mission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Why are YOU here today?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Using our Strengths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The Research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What Went Well strategy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Wrap Up</a:t>
            </a:r>
          </a:p>
        </p:txBody>
      </p:sp>
    </p:spTree>
    <p:extLst>
      <p:ext uri="{BB962C8B-B14F-4D97-AF65-F5344CB8AC3E}">
        <p14:creationId xmlns:p14="http://schemas.microsoft.com/office/powerpoint/2010/main" val="3101332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00" y="1219200"/>
            <a:ext cx="7335838" cy="1270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Strengths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141" y="2705100"/>
            <a:ext cx="650326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97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00" y="1219200"/>
            <a:ext cx="7335838" cy="1270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Strengths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34" y="215900"/>
            <a:ext cx="8703416" cy="6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99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685800"/>
            <a:ext cx="7894638" cy="886968"/>
          </a:xfrm>
        </p:spPr>
        <p:txBody>
          <a:bodyPr/>
          <a:lstStyle/>
          <a:p>
            <a:r>
              <a:rPr lang="en-US" dirty="0" smtClean="0"/>
              <a:t>The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552699"/>
            <a:ext cx="7633701" cy="313690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/>
              <a:t>People who INTENTIONALLY </a:t>
            </a:r>
            <a:r>
              <a:rPr lang="en-US" dirty="0"/>
              <a:t>use their strengths</a:t>
            </a:r>
            <a:r>
              <a:rPr lang="en-US" dirty="0" smtClean="0"/>
              <a:t>…</a:t>
            </a:r>
          </a:p>
          <a:p>
            <a:pPr marL="68580" indent="0">
              <a:buNone/>
            </a:pPr>
            <a:endParaRPr lang="en-US" sz="1100" dirty="0"/>
          </a:p>
          <a:p>
            <a:pPr lvl="1"/>
            <a:r>
              <a:rPr lang="en-US" sz="2000" dirty="0"/>
              <a:t>Are more likely to achieve their goals. </a:t>
            </a:r>
            <a:endParaRPr lang="en-US" sz="2000" dirty="0" smtClean="0"/>
          </a:p>
          <a:p>
            <a:pPr marL="468630" lvl="1" indent="0">
              <a:buNone/>
            </a:pPr>
            <a:r>
              <a:rPr lang="en-US" sz="1200" dirty="0"/>
              <a:t>	</a:t>
            </a:r>
            <a:r>
              <a:rPr lang="en-US" sz="1200" dirty="0" smtClean="0"/>
              <a:t>(</a:t>
            </a:r>
            <a:r>
              <a:rPr lang="en-US" sz="1200" dirty="0"/>
              <a:t>Linley, Nielsen, Wood, Gillett and </a:t>
            </a:r>
            <a:r>
              <a:rPr lang="en-US" sz="1200" dirty="0" err="1"/>
              <a:t>Biswas-Diener</a:t>
            </a:r>
            <a:r>
              <a:rPr lang="en-US" sz="1200" dirty="0"/>
              <a:t> 2010</a:t>
            </a:r>
            <a:r>
              <a:rPr lang="en-US" sz="1200" dirty="0" smtClean="0"/>
              <a:t>)</a:t>
            </a:r>
            <a:endParaRPr lang="en-US" sz="1200" dirty="0"/>
          </a:p>
          <a:p>
            <a:pPr lvl="1"/>
            <a:r>
              <a:rPr lang="en-US" sz="2000" dirty="0"/>
              <a:t>Perform better at </a:t>
            </a:r>
            <a:r>
              <a:rPr lang="en-US" sz="2000" dirty="0" smtClean="0"/>
              <a:t>work</a:t>
            </a:r>
          </a:p>
          <a:p>
            <a:pPr marL="468630" lvl="1" indent="0">
              <a:buClr>
                <a:srgbClr val="94C600"/>
              </a:buClr>
              <a:buNone/>
            </a:pPr>
            <a:r>
              <a:rPr lang="en-US" sz="900" dirty="0" smtClean="0"/>
              <a:t>	(</a:t>
            </a:r>
            <a:r>
              <a:rPr lang="en-US" sz="1200" dirty="0"/>
              <a:t>Corporate Leadership Council 2002)</a:t>
            </a:r>
          </a:p>
          <a:p>
            <a:pPr lvl="1">
              <a:buClr>
                <a:srgbClr val="94C600"/>
              </a:buClr>
            </a:pPr>
            <a:r>
              <a:rPr lang="en-US" sz="2000" dirty="0"/>
              <a:t>Experience less stress</a:t>
            </a:r>
            <a:r>
              <a:rPr lang="en-US" sz="2000" dirty="0" smtClean="0"/>
              <a:t>.</a:t>
            </a:r>
          </a:p>
          <a:p>
            <a:pPr marL="468630" lvl="1" indent="0">
              <a:buClr>
                <a:srgbClr val="94C600"/>
              </a:buClr>
              <a:buNone/>
            </a:pPr>
            <a:r>
              <a:rPr lang="en-US" sz="1200" dirty="0"/>
              <a:t>	</a:t>
            </a:r>
            <a:r>
              <a:rPr lang="en-US" sz="1200" dirty="0" smtClean="0"/>
              <a:t> </a:t>
            </a:r>
            <a:r>
              <a:rPr lang="en-US" sz="1200" dirty="0"/>
              <a:t>(Wood, Linley, </a:t>
            </a:r>
            <a:r>
              <a:rPr lang="en-US" sz="1200" dirty="0" err="1"/>
              <a:t>Maltby</a:t>
            </a:r>
            <a:r>
              <a:rPr lang="en-US" sz="1200" dirty="0"/>
              <a:t>, and Hurling 2010)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500" y="504874"/>
            <a:ext cx="1453133" cy="219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14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Went Well?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3073400"/>
            <a:ext cx="7662864" cy="2963863"/>
          </a:xfrm>
        </p:spPr>
        <p:txBody>
          <a:bodyPr/>
          <a:lstStyle/>
          <a:p>
            <a:r>
              <a:rPr lang="en-US" dirty="0" smtClean="0"/>
              <a:t>Pick a moment from your teaching</a:t>
            </a:r>
            <a:r>
              <a:rPr lang="en-US" dirty="0"/>
              <a:t> </a:t>
            </a:r>
            <a:r>
              <a:rPr lang="en-US" dirty="0" smtClean="0"/>
              <a:t>when you made a difference in someone’s life: a student, a colleague, a parent…</a:t>
            </a:r>
          </a:p>
          <a:p>
            <a:pPr lvl="1"/>
            <a:r>
              <a:rPr lang="en-US" dirty="0" smtClean="0"/>
              <a:t>Choose </a:t>
            </a:r>
            <a:r>
              <a:rPr lang="en-US" dirty="0"/>
              <a:t>a</a:t>
            </a:r>
            <a:r>
              <a:rPr lang="en-US" dirty="0" smtClean="0"/>
              <a:t> crystal clear memory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7844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Went Well?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about it</a:t>
            </a:r>
          </a:p>
          <a:p>
            <a:pPr lvl="1"/>
            <a:r>
              <a:rPr lang="en-US" dirty="0" smtClean="0"/>
              <a:t>Get specific</a:t>
            </a:r>
          </a:p>
          <a:p>
            <a:pPr lvl="1"/>
            <a:r>
              <a:rPr lang="en-US" dirty="0" smtClean="0"/>
              <a:t>What did you do or say?</a:t>
            </a:r>
          </a:p>
          <a:p>
            <a:pPr lvl="1"/>
            <a:r>
              <a:rPr lang="en-US" dirty="0" smtClean="0"/>
              <a:t>How did it feel?</a:t>
            </a:r>
          </a:p>
          <a:p>
            <a:pPr lvl="1"/>
            <a:r>
              <a:rPr lang="en-US" dirty="0" smtClean="0"/>
              <a:t>What went through your mind?</a:t>
            </a:r>
          </a:p>
          <a:p>
            <a:pPr lvl="1"/>
            <a:r>
              <a:rPr lang="en-US" dirty="0" smtClean="0"/>
              <a:t>What happened as a result?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961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Went Well?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3009900"/>
            <a:ext cx="7662864" cy="3027363"/>
          </a:xfrm>
        </p:spPr>
        <p:txBody>
          <a:bodyPr/>
          <a:lstStyle/>
          <a:p>
            <a:r>
              <a:rPr lang="en-US" dirty="0"/>
              <a:t>Share with </a:t>
            </a:r>
            <a:r>
              <a:rPr lang="en-US" dirty="0" smtClean="0"/>
              <a:t>a partner</a:t>
            </a:r>
            <a:endParaRPr lang="en-US" dirty="0"/>
          </a:p>
          <a:p>
            <a:pPr lvl="1"/>
            <a:r>
              <a:rPr lang="en-US" dirty="0" smtClean="0"/>
              <a:t>Listen for strengths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9613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1071</TotalTime>
  <Words>443</Words>
  <Application>Microsoft Macintosh PowerPoint</Application>
  <PresentationFormat>On-screen Show (4:3)</PresentationFormat>
  <Paragraphs>104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Genesis</vt:lpstr>
      <vt:lpstr>How to Avoid Burnout and Love Teaching Again!</vt:lpstr>
      <vt:lpstr>PowerPoint Presentation</vt:lpstr>
      <vt:lpstr>Agenda </vt:lpstr>
      <vt:lpstr>Strengths   </vt:lpstr>
      <vt:lpstr>Strengths   </vt:lpstr>
      <vt:lpstr>The Research</vt:lpstr>
      <vt:lpstr>What Went Well?</vt:lpstr>
      <vt:lpstr>What Went Well?</vt:lpstr>
      <vt:lpstr>What Went Well?</vt:lpstr>
      <vt:lpstr>Strengths   </vt:lpstr>
      <vt:lpstr>What Went Well?</vt:lpstr>
      <vt:lpstr>What Went Well?</vt:lpstr>
      <vt:lpstr>What Went Well?</vt:lpstr>
      <vt:lpstr>What Went Well?</vt:lpstr>
      <vt:lpstr>15 ways to use What Went Well in your classroom:</vt:lpstr>
      <vt:lpstr>What strengths do you want to commit to honoring  this coming year?</vt:lpstr>
      <vt:lpstr>What might get in your way?</vt:lpstr>
      <vt:lpstr>    How can you get the support you need to continue using What Went Well this year?</vt:lpstr>
      <vt:lpstr>What Went Well?</vt:lpstr>
      <vt:lpstr>Our Gift to You </vt:lpstr>
      <vt:lpstr>Sign Up for Teach and Flourish!   We’ll send out to you:</vt:lpstr>
      <vt:lpstr>Our BIG Gift to You</vt:lpstr>
      <vt:lpstr>Thank you for working with kids! Have a fabulous year!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Avoid Burnout and Love Teaching Again!</dc:title>
  <dc:creator>Jennifer Szolnoki</dc:creator>
  <cp:lastModifiedBy>Jennifer Szolnoki</cp:lastModifiedBy>
  <cp:revision>68</cp:revision>
  <cp:lastPrinted>2015-08-17T18:08:47Z</cp:lastPrinted>
  <dcterms:created xsi:type="dcterms:W3CDTF">2015-07-30T18:33:38Z</dcterms:created>
  <dcterms:modified xsi:type="dcterms:W3CDTF">2015-08-20T18:15:22Z</dcterms:modified>
</cp:coreProperties>
</file>